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97" r:id="rId4"/>
    <p:sldId id="991" r:id="rId5"/>
    <p:sldId id="992" r:id="rId6"/>
    <p:sldId id="998" r:id="rId7"/>
    <p:sldId id="993" r:id="rId8"/>
    <p:sldId id="999" r:id="rId9"/>
    <p:sldId id="1000" r:id="rId10"/>
    <p:sldId id="994" r:id="rId11"/>
    <p:sldId id="995" r:id="rId12"/>
    <p:sldId id="99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907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750" y="335306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50.jpg" descr="id:21474957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25184" y="3225888"/>
            <a:ext cx="1660449" cy="1279277"/>
          </a:xfrm>
          <a:prstGeom prst="rect">
            <a:avLst/>
          </a:prstGeom>
        </p:spPr>
      </p:pic>
      <p:pic>
        <p:nvPicPr>
          <p:cNvPr id="5" name="we51.jpg" descr="id:21474957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86088" y="3296155"/>
            <a:ext cx="1475322" cy="1284973"/>
          </a:xfrm>
          <a:prstGeom prst="rect">
            <a:avLst/>
          </a:prstGeom>
        </p:spPr>
      </p:pic>
      <p:pic>
        <p:nvPicPr>
          <p:cNvPr id="6" name="we52.jpg" descr="id:21474957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09921" y="3225888"/>
            <a:ext cx="2455073" cy="1279277"/>
          </a:xfrm>
          <a:prstGeom prst="rect">
            <a:avLst/>
          </a:prstGeom>
        </p:spPr>
      </p:pic>
      <p:pic>
        <p:nvPicPr>
          <p:cNvPr id="7" name="we53.jpg" descr="id:214749572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646343" y="3225888"/>
            <a:ext cx="1137821" cy="1273581"/>
          </a:xfrm>
          <a:prstGeom prst="rect">
            <a:avLst/>
          </a:prstGeom>
        </p:spPr>
      </p:pic>
      <p:pic>
        <p:nvPicPr>
          <p:cNvPr id="8" name="we54.jpg" descr="id:214749572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95002" y="3252722"/>
            <a:ext cx="1150637" cy="126218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1270670" y="1785728"/>
            <a:ext cx="9505056" cy="151042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702718" y="1785728"/>
            <a:ext cx="1584176" cy="15673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087094" y="1785728"/>
            <a:ext cx="4176464" cy="17281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095532" y="1713720"/>
            <a:ext cx="3367826" cy="15922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6931573" y="1658555"/>
            <a:ext cx="2920971" cy="169450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69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补全表格信息。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141277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Lucy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from Shandong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ten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many hobbies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dancing and drawing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making fruit salads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friend Judy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from the US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nine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skating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sports very much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good at playing basketball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both like reading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84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221671"/>
              </p:ext>
            </p:extLst>
          </p:nvPr>
        </p:nvGraphicFramePr>
        <p:xfrm>
          <a:off x="334566" y="1124744"/>
          <a:ext cx="11521279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23524796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452948067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118672539"/>
                    </a:ext>
                  </a:extLst>
                </a:gridCol>
                <a:gridCol w="4464495">
                  <a:extLst>
                    <a:ext uri="{9D8B030D-6E8A-4147-A177-3AD203B41FA5}">
                      <a16:colId xmlns:a16="http://schemas.microsoft.com/office/drawing/2014/main" val="2526203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国家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84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drawing;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fruit salads;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698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Judy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US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basketball;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9555305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038065" y="2492896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China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06306" y="1772816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75904" y="2401724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79182" y="4417948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nine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95406" y="3691394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skating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23398" y="4996084"/>
            <a:ext cx="1354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reading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good		B. nice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drawing	B. singing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skate		B. ski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</a:p>
        </p:txBody>
      </p:sp>
      <p:sp>
        <p:nvSpPr>
          <p:cNvPr id="3" name="矩形 2"/>
          <p:cNvSpPr/>
          <p:nvPr/>
        </p:nvSpPr>
        <p:spPr>
          <a:xfrm>
            <a:off x="675686" y="2132856"/>
            <a:ext cx="5724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Mike can play football very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2598" y="3240762"/>
            <a:ext cx="50640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your mother like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singing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0453" y="4348261"/>
            <a:ext cx="83970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Sam and Bobby usually skate on the ice in winter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2057" y="265607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8454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lake		B. take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 games	B. play football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play basketball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5640" y="1340768"/>
            <a:ext cx="9073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Helen and Mike talk about their hobbies after school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6720" y="2780928"/>
            <a:ext cx="5724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Let’s play games this afternoon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02084" y="836712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07943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7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698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463121"/>
            <a:ext cx="11017171" cy="161298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71703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dancing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have dancing lessons on Saturday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likes playing table tennis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reading storybooks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good at swimming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72097" y="31409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90027" y="314096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18419" y="314096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1156" y="314096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2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Basketball.	B. Tennis.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Table tennis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50590" y="2708920"/>
            <a:ext cx="1087320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Helen like playing basketball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doesn’t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play table tennis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Helen good 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6872" y="14591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00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7954"/>
            <a:ext cx="11485848" cy="368145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She’s hungry.	B. She’s thirsty.			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don’t know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1778000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can cook.	B. She can make cakes.	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lnSpc>
                <a:spcPct val="13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can make clothes.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1844824"/>
            <a:ext cx="11485848" cy="159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cakes for you, Yang Ling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Nancy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I’m not hungry, I’m thirsty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How’s Yang Ling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4365104"/>
            <a:ext cx="11485848" cy="211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your parents do, Liu Tao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can cook nice dishes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my mother can make cakes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so lucky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Liu Tao’s mother do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8645" y="834640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8645" y="3411908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1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287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likes writing stories.	B. She likes reading stories.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likes telling stories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48760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writing stories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writing stories, Lily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like reading stories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Lily’s hobby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126021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94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likes playing basketball.	B. She likes swimming.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likes playing the violin.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42006" y="205729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your friends’ hobbies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Jane likes playing basketball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likes swimming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Yang Ling likes playing the violin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What does Jane like doing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7722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81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选择正确的人名与图片连线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89482" y="1412776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have a hobby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hobby is something people like doing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Kate likes making clothes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sometimes makes nice clothes for her dolls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likes growing flowers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thinks her garden is beautiful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Jimmy likes drawing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draws nice pictures every 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Tommy likes skating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skates in winter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likes swimming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swim very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2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386</Words>
  <Application>Microsoft Office PowerPoint</Application>
  <PresentationFormat>自定义</PresentationFormat>
  <Paragraphs>102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2025-05-27T10:11:07Z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